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5" r:id="rId1"/>
  </p:sldMasterIdLst>
  <p:sldIdLst>
    <p:sldId id="263" r:id="rId2"/>
    <p:sldId id="311" r:id="rId3"/>
    <p:sldId id="354" r:id="rId4"/>
    <p:sldId id="258" r:id="rId5"/>
    <p:sldId id="259" r:id="rId6"/>
    <p:sldId id="260" r:id="rId7"/>
    <p:sldId id="261" r:id="rId8"/>
    <p:sldId id="382" r:id="rId9"/>
    <p:sldId id="365" r:id="rId10"/>
    <p:sldId id="383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52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36.11738" units="1/cm"/>
          <inkml:channelProperty channel="Y" name="resolution" value="36.14458" units="1/cm"/>
          <inkml:channelProperty channel="T" name="resolution" value="1" units="1/dev"/>
        </inkml:channelProperties>
      </inkml:inkSource>
      <inkml:timestamp xml:id="ts0" timeString="2021-09-10T14:47:34.23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3344 7070 0</inkml:trace>
</inkml:ink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1031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843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7933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254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E764861E-86DD-4FF0-8712-5ECBE110B74C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pt-BR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11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779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261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632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438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64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10/09/2021</a:t>
            </a:fld>
            <a:endParaRPr lang="pt-BR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457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E764861E-86DD-4FF0-8712-5ECBE110B74C}" type="datetimeFigureOut">
              <a:rPr lang="pt-BR" smtClean="0"/>
              <a:t>10/09/2021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1568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67" r:id="rId2"/>
    <p:sldLayoutId id="2147483968" r:id="rId3"/>
    <p:sldLayoutId id="2147483969" r:id="rId4"/>
    <p:sldLayoutId id="2147483970" r:id="rId5"/>
    <p:sldLayoutId id="2147483971" r:id="rId6"/>
    <p:sldLayoutId id="2147483972" r:id="rId7"/>
    <p:sldLayoutId id="2147483973" r:id="rId8"/>
    <p:sldLayoutId id="2147483974" r:id="rId9"/>
    <p:sldLayoutId id="2147483975" r:id="rId10"/>
    <p:sldLayoutId id="2147483976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otmart.com/product/curso-de-diaconos-e-diaconisas-cecol/Y59069520D" TargetMode="External"/><Relationship Id="rId2" Type="http://schemas.openxmlformats.org/officeDocument/2006/relationships/hyperlink" Target="https://go.hotmart.com/D45351936X?dp=1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9.jpg"/><Relationship Id="rId4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1.wdp"/><Relationship Id="rId7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hdphoto" Target="../media/hdphoto1.wdp"/><Relationship Id="rId7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10" Type="http://schemas.openxmlformats.org/officeDocument/2006/relationships/image" Target="../media/image18.png"/><Relationship Id="rId4" Type="http://schemas.openxmlformats.org/officeDocument/2006/relationships/image" Target="../media/image16.png"/><Relationship Id="rId9" Type="http://schemas.openxmlformats.org/officeDocument/2006/relationships/customXml" Target="../ink/ink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0.jpeg"/><Relationship Id="rId7" Type="http://schemas.openxmlformats.org/officeDocument/2006/relationships/hyperlink" Target="https://t.me/juliocesarmedeiros" TargetMode="External"/><Relationship Id="rId12" Type="http://schemas.openxmlformats.org/officeDocument/2006/relationships/image" Target="../media/image28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7.JPG"/><Relationship Id="rId5" Type="http://schemas.openxmlformats.org/officeDocument/2006/relationships/image" Target="../media/image22.jpeg"/><Relationship Id="rId10" Type="http://schemas.openxmlformats.org/officeDocument/2006/relationships/image" Target="../media/image26.png"/><Relationship Id="rId4" Type="http://schemas.openxmlformats.org/officeDocument/2006/relationships/image" Target="../media/image21.gif"/><Relationship Id="rId9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1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41" name="Oval 33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362E11DD-B54B-4751-9C17-39DAF9EF46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blipFill dpi="0" rotWithShape="1">
            <a:blip r:embed="rId4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0607376-FE24-4E98-B64D-15707C634D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842" y="2576214"/>
            <a:ext cx="7575884" cy="2080846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t-BR" sz="6600" dirty="0"/>
              <a:t>Lição 11 – Eclesiastes, as mensagens do pregador. </a:t>
            </a:r>
            <a:br>
              <a:rPr lang="pt-BR" sz="6600" dirty="0"/>
            </a:br>
            <a:br>
              <a:rPr lang="pt-BR" sz="6600" dirty="0"/>
            </a:br>
            <a:r>
              <a:rPr lang="pt-BR" sz="4800" b="0" strike="noStrike" spc="-1" dirty="0">
                <a:solidFill>
                  <a:srgbClr val="000000"/>
                </a:solidFill>
                <a:latin typeface="Century Gothic"/>
              </a:rPr>
              <a:t>Base Bíblica Eclesiastes </a:t>
            </a:r>
            <a:r>
              <a:rPr lang="pt-BR" sz="4800" spc="-1" dirty="0">
                <a:solidFill>
                  <a:srgbClr val="000000"/>
                </a:solidFill>
                <a:latin typeface="Century Gothic"/>
              </a:rPr>
              <a:t>1</a:t>
            </a:r>
            <a:r>
              <a:rPr lang="pt-BR" sz="4800" b="0" strike="noStrike" spc="-1" dirty="0">
                <a:solidFill>
                  <a:srgbClr val="000000"/>
                </a:solidFill>
                <a:latin typeface="Century Gothic"/>
              </a:rPr>
              <a:t>-12.</a:t>
            </a:r>
            <a:br>
              <a:rPr lang="pt-BR" sz="4800" b="0" strike="noStrike" spc="-1" dirty="0">
                <a:latin typeface="Arial"/>
              </a:rPr>
            </a:br>
            <a:endParaRPr lang="en-US" sz="13800" dirty="0">
              <a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tile tx="6350" ty="-127000" sx="65000" sy="64000" flip="none" algn="tl"/>
              </a:blipFill>
            </a:endParaRPr>
          </a:p>
        </p:txBody>
      </p:sp>
      <p:sp>
        <p:nvSpPr>
          <p:cNvPr id="22" name="Título 1">
            <a:extLst>
              <a:ext uri="{FF2B5EF4-FFF2-40B4-BE49-F238E27FC236}">
                <a16:creationId xmlns:a16="http://schemas.microsoft.com/office/drawing/2014/main" id="{7551AB0E-BFA5-4186-805E-2CB74D88E6B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88063" y="4927717"/>
            <a:ext cx="6743845" cy="20808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182880" algn="l"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800" dirty="0">
                <a:latin typeface="+mn-lt"/>
                <a:ea typeface="+mn-ea"/>
                <a:cs typeface="+mn-cs"/>
              </a:rPr>
              <a:t>Assembleia de Deus </a:t>
            </a:r>
            <a:r>
              <a:rPr lang="en-US" sz="1800" dirty="0" err="1">
                <a:latin typeface="+mn-lt"/>
                <a:ea typeface="+mn-ea"/>
                <a:cs typeface="+mn-cs"/>
              </a:rPr>
              <a:t>em</a:t>
            </a:r>
            <a:r>
              <a:rPr lang="en-US" sz="1800" dirty="0">
                <a:latin typeface="+mn-lt"/>
                <a:ea typeface="+mn-ea"/>
                <a:cs typeface="+mn-cs"/>
              </a:rPr>
              <a:t> </a:t>
            </a:r>
            <a:r>
              <a:rPr lang="en-US" sz="1800" dirty="0" err="1">
                <a:latin typeface="+mn-lt"/>
                <a:ea typeface="+mn-ea"/>
                <a:cs typeface="+mn-cs"/>
              </a:rPr>
              <a:t>Bangu</a:t>
            </a:r>
            <a:r>
              <a:rPr lang="en-US" sz="1800" dirty="0">
                <a:latin typeface="+mn-lt"/>
                <a:ea typeface="+mn-ea"/>
                <a:cs typeface="+mn-cs"/>
              </a:rPr>
              <a:t>. Pastor </a:t>
            </a:r>
            <a:r>
              <a:rPr lang="en-US" sz="1800" dirty="0" err="1">
                <a:latin typeface="+mn-lt"/>
                <a:ea typeface="+mn-ea"/>
                <a:cs typeface="+mn-cs"/>
              </a:rPr>
              <a:t>Presidente</a:t>
            </a:r>
            <a:r>
              <a:rPr lang="en-US" sz="1800" dirty="0">
                <a:latin typeface="+mn-lt"/>
                <a:ea typeface="+mn-ea"/>
                <a:cs typeface="+mn-cs"/>
              </a:rPr>
              <a:t> Sósteni Silva</a:t>
            </a:r>
            <a:br>
              <a:rPr lang="en-US" sz="1800" dirty="0">
                <a:latin typeface="+mn-lt"/>
                <a:ea typeface="+mn-ea"/>
                <a:cs typeface="+mn-cs"/>
              </a:rPr>
            </a:br>
            <a:br>
              <a:rPr lang="en-US" sz="1800" dirty="0">
                <a:latin typeface="+mn-lt"/>
                <a:ea typeface="+mn-ea"/>
                <a:cs typeface="+mn-cs"/>
              </a:rPr>
            </a:br>
            <a:r>
              <a:rPr lang="en-US" sz="1800" dirty="0" err="1">
                <a:latin typeface="+mn-lt"/>
                <a:ea typeface="+mn-ea"/>
                <a:cs typeface="+mn-cs"/>
              </a:rPr>
              <a:t>Congregação</a:t>
            </a:r>
            <a:r>
              <a:rPr lang="en-US" sz="1800" dirty="0">
                <a:latin typeface="+mn-lt"/>
                <a:ea typeface="+mn-ea"/>
                <a:cs typeface="+mn-cs"/>
              </a:rPr>
              <a:t> da </a:t>
            </a:r>
            <a:r>
              <a:rPr lang="en-US" sz="1800" dirty="0" err="1">
                <a:latin typeface="+mn-lt"/>
                <a:ea typeface="+mn-ea"/>
                <a:cs typeface="+mn-cs"/>
              </a:rPr>
              <a:t>Rua</a:t>
            </a:r>
            <a:r>
              <a:rPr lang="en-US" sz="1800" dirty="0">
                <a:latin typeface="+mn-lt"/>
                <a:ea typeface="+mn-ea"/>
                <a:cs typeface="+mn-cs"/>
              </a:rPr>
              <a:t> do </a:t>
            </a:r>
            <a:r>
              <a:rPr lang="en-US" sz="1800" dirty="0" err="1">
                <a:latin typeface="+mn-lt"/>
                <a:ea typeface="+mn-ea"/>
                <a:cs typeface="+mn-cs"/>
              </a:rPr>
              <a:t>Registro</a:t>
            </a:r>
            <a:r>
              <a:rPr lang="en-US" sz="1800" dirty="0">
                <a:latin typeface="+mn-lt"/>
                <a:ea typeface="+mn-ea"/>
                <a:cs typeface="+mn-cs"/>
              </a:rPr>
              <a:t>, 849. Pastor </a:t>
            </a:r>
            <a:r>
              <a:rPr lang="en-US" sz="1800" dirty="0" err="1">
                <a:latin typeface="+mn-lt"/>
                <a:ea typeface="+mn-ea"/>
                <a:cs typeface="+mn-cs"/>
              </a:rPr>
              <a:t>Dirigente</a:t>
            </a:r>
            <a:r>
              <a:rPr lang="en-US" sz="1800" dirty="0">
                <a:latin typeface="+mn-lt"/>
                <a:ea typeface="+mn-ea"/>
                <a:cs typeface="+mn-cs"/>
              </a:rPr>
              <a:t> Júlio Cesar Medeiros</a:t>
            </a:r>
            <a:br>
              <a:rPr lang="en-US" sz="1800" dirty="0">
                <a:latin typeface="+mn-lt"/>
                <a:ea typeface="+mn-ea"/>
                <a:cs typeface="+mn-cs"/>
              </a:rPr>
            </a:br>
            <a:br>
              <a:rPr lang="en-US" sz="1800" dirty="0">
                <a:latin typeface="+mn-lt"/>
                <a:ea typeface="+mn-ea"/>
                <a:cs typeface="+mn-cs"/>
              </a:rPr>
            </a:br>
            <a:r>
              <a:rPr lang="en-US" sz="1800" dirty="0">
                <a:latin typeface="+mn-lt"/>
                <a:ea typeface="+mn-ea"/>
                <a:cs typeface="+mn-cs"/>
              </a:rPr>
              <a:t>Professor da EBD - </a:t>
            </a:r>
            <a:r>
              <a:rPr lang="en-US" sz="1800" dirty="0" err="1">
                <a:latin typeface="+mn-lt"/>
                <a:ea typeface="+mn-ea"/>
                <a:cs typeface="+mn-cs"/>
              </a:rPr>
              <a:t>Trabalhador</a:t>
            </a:r>
            <a:r>
              <a:rPr lang="en-US" sz="1800" dirty="0">
                <a:latin typeface="+mn-lt"/>
                <a:ea typeface="+mn-ea"/>
                <a:cs typeface="+mn-cs"/>
              </a:rPr>
              <a:t>: </a:t>
            </a:r>
            <a:r>
              <a:rPr lang="en-US" sz="1800" dirty="0" err="1">
                <a:latin typeface="+mn-lt"/>
                <a:ea typeface="+mn-ea"/>
                <a:cs typeface="+mn-cs"/>
              </a:rPr>
              <a:t>Evandro</a:t>
            </a:r>
            <a:r>
              <a:rPr lang="en-US" sz="1800" dirty="0">
                <a:latin typeface="+mn-lt"/>
                <a:ea typeface="+mn-ea"/>
                <a:cs typeface="+mn-cs"/>
              </a:rPr>
              <a:t> Vieira de Andrade</a:t>
            </a:r>
            <a:br>
              <a:rPr lang="en-US" sz="1800" dirty="0">
                <a:latin typeface="+mn-lt"/>
                <a:ea typeface="+mn-ea"/>
                <a:cs typeface="+mn-cs"/>
              </a:rPr>
            </a:br>
            <a:r>
              <a:rPr lang="en-US" sz="1800" dirty="0"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6" name="Imagem 5" descr="Uma imagem contendo relógio, livro, mesa, segurando&#10;&#10;Descrição gerada automaticamente">
            <a:extLst>
              <a:ext uri="{FF2B5EF4-FFF2-40B4-BE49-F238E27FC236}">
                <a16:creationId xmlns:a16="http://schemas.microsoft.com/office/drawing/2014/main" id="{8729AB0B-B6BF-4B89-AC41-4844FFBA113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5" r="-3" b="-3"/>
          <a:stretch/>
        </p:blipFill>
        <p:spPr>
          <a:xfrm>
            <a:off x="7545274" y="10"/>
            <a:ext cx="4646726" cy="6857990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B55DE4E1-F219-45A4-96D9-9A86D0E4DB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3601C3FF-4A5D-437C-B3DB-A53B99D308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61B1BDC9-B583-4F65-8FE9-E2CBE71D93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301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535110-092E-4698-A359-984E70A63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Links Quentes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CD69CFF-FE79-40CA-B0DE-2D92BA195E67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069975" y="2120900"/>
            <a:ext cx="2719827" cy="36009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https://go.hotmart.com/D45351936X?dp=1</a:t>
            </a:r>
            <a:r>
              <a:rPr lang="pt-BR" dirty="0">
                <a:solidFill>
                  <a:schemeClr val="bg1"/>
                </a:solidFill>
              </a:rPr>
              <a:t> </a:t>
            </a:r>
          </a:p>
          <a:p>
            <a:r>
              <a:rPr lang="pt-BR" dirty="0"/>
              <a:t>Venha ser nosso aluno neste curso de professores de Escola Dominical! Não perca está oportunidade.</a:t>
            </a:r>
          </a:p>
          <a:p>
            <a:r>
              <a:rPr lang="pt-BR" dirty="0"/>
              <a:t> Totalmente on-line</a:t>
            </a:r>
          </a:p>
          <a:p>
            <a:r>
              <a:rPr lang="pt-BR" dirty="0"/>
              <a:t>Certificado ao final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FB9360FA-8F45-4408-BC2A-EB6C57E04FA2}"/>
              </a:ext>
            </a:extLst>
          </p:cNvPr>
          <p:cNvSpPr txBox="1"/>
          <p:nvPr/>
        </p:nvSpPr>
        <p:spPr>
          <a:xfrm>
            <a:off x="4073486" y="2120900"/>
            <a:ext cx="5621357" cy="369331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pt-BR" dirty="0">
                <a:hlinkClick r:id="rId3"/>
              </a:rPr>
              <a:t>https://www.hotmart.com/product/curso-de-diaconos-e-diaconisas-cecol/Y59069520D</a:t>
            </a:r>
            <a:endParaRPr lang="pt-BR" dirty="0"/>
          </a:p>
          <a:p>
            <a:endParaRPr lang="pt-BR" dirty="0"/>
          </a:p>
          <a:p>
            <a:pPr algn="l"/>
            <a:r>
              <a:rPr lang="pt-BR" b="0" i="0" dirty="0">
                <a:solidFill>
                  <a:srgbClr val="333333"/>
                </a:solidFill>
                <a:effectLst/>
                <a:latin typeface="Nunito Sans"/>
              </a:rPr>
              <a:t>Agora o Centro de Capacitação de Obreiros e líderes está lançando mais um curso na área de formação ministerial.</a:t>
            </a:r>
          </a:p>
          <a:p>
            <a:pPr algn="l"/>
            <a:r>
              <a:rPr lang="pt-BR" b="0" i="0" dirty="0">
                <a:solidFill>
                  <a:srgbClr val="333333"/>
                </a:solidFill>
                <a:effectLst/>
                <a:latin typeface="Nunito Sans"/>
              </a:rPr>
              <a:t>O Pr. Júlio César Medeiros, com a sua ampla experiência no campo da formação de obreiros é professor de mais este curso que impactará o seu ministério</a:t>
            </a:r>
          </a:p>
          <a:p>
            <a:pPr algn="l"/>
            <a:r>
              <a:rPr lang="pt-BR" b="0" i="0" dirty="0">
                <a:solidFill>
                  <a:srgbClr val="333333"/>
                </a:solidFill>
                <a:effectLst/>
                <a:latin typeface="Nunito Sans"/>
              </a:rPr>
              <a:t>NÃO PERCA ESSA OPORTUNIDADE, FAÇA AGORA SUA MATRÍCULA!</a:t>
            </a:r>
          </a:p>
          <a:p>
            <a:pPr algn="l"/>
            <a:r>
              <a:rPr lang="pt-BR" b="0" i="0" dirty="0">
                <a:solidFill>
                  <a:srgbClr val="333333"/>
                </a:solidFill>
                <a:effectLst/>
                <a:latin typeface="Nunito Sans"/>
              </a:rPr>
              <a:t>​Aprenda de forma rápida e fácil, no conforto da sua casa, Certificado ao final do curso.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7556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Uma imagem contendo pessoa, mulher, segurando, frente&#10;&#10;Descrição gerada automaticamente">
            <a:extLst>
              <a:ext uri="{FF2B5EF4-FFF2-40B4-BE49-F238E27FC236}">
                <a16:creationId xmlns:a16="http://schemas.microsoft.com/office/drawing/2014/main" id="{7195910B-10B0-46EC-87BF-E2C1FDFDA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76" y="290910"/>
            <a:ext cx="5266349" cy="39497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06C6A0B-6E45-488A-A1C5-5659EA8E23DE}"/>
              </a:ext>
            </a:extLst>
          </p:cNvPr>
          <p:cNvSpPr txBox="1"/>
          <p:nvPr/>
        </p:nvSpPr>
        <p:spPr>
          <a:xfrm>
            <a:off x="385176" y="4392974"/>
            <a:ext cx="2479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Pr. Júlio César Medeiros</a:t>
            </a:r>
          </a:p>
        </p:txBody>
      </p:sp>
      <p:pic>
        <p:nvPicPr>
          <p:cNvPr id="10" name="Gráfico 9" descr="Bolas de Harvey 100% com preenchimento sólido">
            <a:extLst>
              <a:ext uri="{FF2B5EF4-FFF2-40B4-BE49-F238E27FC236}">
                <a16:creationId xmlns:a16="http://schemas.microsoft.com/office/drawing/2014/main" id="{97E0EC46-731B-47A5-A9E3-A3868A3A8F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89717" y="5670046"/>
            <a:ext cx="914400" cy="914400"/>
          </a:xfrm>
          <a:prstGeom prst="rect">
            <a:avLst/>
          </a:prstGeom>
        </p:spPr>
      </p:pic>
      <p:pic>
        <p:nvPicPr>
          <p:cNvPr id="18" name="Gráfico 17" descr="Bolas de Harvey 100% com preenchimento sólido">
            <a:extLst>
              <a:ext uri="{FF2B5EF4-FFF2-40B4-BE49-F238E27FC236}">
                <a16:creationId xmlns:a16="http://schemas.microsoft.com/office/drawing/2014/main" id="{B816CE7D-B5E6-4048-BDFC-8A8C1ECBB6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14742" y="5670046"/>
            <a:ext cx="914400" cy="914400"/>
          </a:xfrm>
          <a:prstGeom prst="rect">
            <a:avLst/>
          </a:prstGeom>
        </p:spPr>
      </p:pic>
      <p:pic>
        <p:nvPicPr>
          <p:cNvPr id="20" name="Gráfico 19" descr="Bolas de Harvey 100% com preenchimento sólido">
            <a:extLst>
              <a:ext uri="{FF2B5EF4-FFF2-40B4-BE49-F238E27FC236}">
                <a16:creationId xmlns:a16="http://schemas.microsoft.com/office/drawing/2014/main" id="{5DB010EE-43C8-4970-841A-5A5A30E536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80630" y="5670046"/>
            <a:ext cx="914400" cy="914400"/>
          </a:xfrm>
          <a:prstGeom prst="rect">
            <a:avLst/>
          </a:prstGeom>
        </p:spPr>
      </p:pic>
      <p:pic>
        <p:nvPicPr>
          <p:cNvPr id="3" name="Imagem 2" descr="Diagrama&#10;&#10;Descrição gerada automaticamente">
            <a:extLst>
              <a:ext uri="{FF2B5EF4-FFF2-40B4-BE49-F238E27FC236}">
                <a16:creationId xmlns:a16="http://schemas.microsoft.com/office/drawing/2014/main" id="{DF3AD6A9-C63D-4E33-BD28-19B975D0CB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688" y="290910"/>
            <a:ext cx="5379136" cy="53791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Imagem 5" descr="Homem tirando foto de si mesmo em frente ao computador&#10;&#10;Descrição gerada automaticamente">
            <a:extLst>
              <a:ext uri="{FF2B5EF4-FFF2-40B4-BE49-F238E27FC236}">
                <a16:creationId xmlns:a16="http://schemas.microsoft.com/office/drawing/2014/main" id="{BC6470E6-325C-48E1-AA9C-70E4D35156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570" y="4563579"/>
            <a:ext cx="3560406" cy="200351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97880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3AF35CD-DA30-4E34-B0F3-32C27766DA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36310" y="0"/>
            <a:ext cx="435568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ítulo 8">
            <a:extLst>
              <a:ext uri="{FF2B5EF4-FFF2-40B4-BE49-F238E27FC236}">
                <a16:creationId xmlns:a16="http://schemas.microsoft.com/office/drawing/2014/main" id="{EEE906F6-70AB-49BF-8B6A-6E8DC5C97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7157" y="1391251"/>
            <a:ext cx="3274568" cy="599889"/>
          </a:xfr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dirty="0" err="1"/>
              <a:t>Versículo-chave</a:t>
            </a:r>
            <a:endParaRPr lang="en-US" sz="3200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CFC42DC-2C46-47C4-BC61-530557385D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4B91A37-AA1F-4966-8ACF-93023547DA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7B17AC5-0931-432F-9A4A-DDCFAA010A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1" name="Espaço Reservado para Conteúdo 9">
            <a:extLst>
              <a:ext uri="{FF2B5EF4-FFF2-40B4-BE49-F238E27FC236}">
                <a16:creationId xmlns:a16="http://schemas.microsoft.com/office/drawing/2014/main" id="{C161B349-AE1A-4B4F-A371-28859368743F}"/>
              </a:ext>
            </a:extLst>
          </p:cNvPr>
          <p:cNvSpPr txBox="1">
            <a:spLocks/>
          </p:cNvSpPr>
          <p:nvPr/>
        </p:nvSpPr>
        <p:spPr>
          <a:xfrm>
            <a:off x="7836310" y="4722472"/>
            <a:ext cx="4022615" cy="1475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400" b="0" strike="noStrike" spc="-1" dirty="0">
                <a:solidFill>
                  <a:srgbClr val="000000"/>
                </a:solidFill>
                <a:latin typeface="Century Gothic"/>
                <a:ea typeface="Noto Sans CJK SC"/>
              </a:rPr>
              <a:t>Saber que Deus e Seus mandamentos devem ser o centro da vida cristã.</a:t>
            </a:r>
            <a:endParaRPr lang="pt-BR" sz="2400" b="0" strike="noStrike" spc="-1" dirty="0">
              <a:latin typeface="Arial"/>
            </a:endParaRPr>
          </a:p>
        </p:txBody>
      </p:sp>
      <p:sp>
        <p:nvSpPr>
          <p:cNvPr id="12" name="Título 8">
            <a:extLst>
              <a:ext uri="{FF2B5EF4-FFF2-40B4-BE49-F238E27FC236}">
                <a16:creationId xmlns:a16="http://schemas.microsoft.com/office/drawing/2014/main" id="{0C679C14-41E0-4D01-9BAB-0A9A1D36FEA7}"/>
              </a:ext>
            </a:extLst>
          </p:cNvPr>
          <p:cNvSpPr txBox="1">
            <a:spLocks/>
          </p:cNvSpPr>
          <p:nvPr/>
        </p:nvSpPr>
        <p:spPr>
          <a:xfrm>
            <a:off x="8127157" y="3462368"/>
            <a:ext cx="3274568" cy="59988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err="1"/>
              <a:t>Objetivo</a:t>
            </a:r>
            <a:r>
              <a:rPr lang="en-US" sz="3200" dirty="0"/>
              <a:t>:</a:t>
            </a:r>
          </a:p>
        </p:txBody>
      </p:sp>
      <p:sp>
        <p:nvSpPr>
          <p:cNvPr id="4" name="Seta: para a Esquerda 3">
            <a:extLst>
              <a:ext uri="{FF2B5EF4-FFF2-40B4-BE49-F238E27FC236}">
                <a16:creationId xmlns:a16="http://schemas.microsoft.com/office/drawing/2014/main" id="{2CC5A767-B531-4CC3-8501-E299ED61850F}"/>
              </a:ext>
            </a:extLst>
          </p:cNvPr>
          <p:cNvSpPr/>
          <p:nvPr/>
        </p:nvSpPr>
        <p:spPr>
          <a:xfrm>
            <a:off x="5978173" y="1187696"/>
            <a:ext cx="2096774" cy="1006998"/>
          </a:xfrm>
          <a:prstGeom prst="leftArrow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CFDFCE41-C1B6-4B21-9B14-06714ECD3C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63" y="129252"/>
            <a:ext cx="5143500" cy="6429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14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r>
              <a:rPr lang="pt-BR" dirty="0"/>
              <a:t>Atividade em Grupo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496216" y="2320412"/>
            <a:ext cx="4876315" cy="4366469"/>
          </a:xfrm>
        </p:spPr>
        <p:txBody>
          <a:bodyPr anchor="ctr">
            <a:normAutofit lnSpcReduction="10000"/>
          </a:bodyPr>
          <a:lstStyle/>
          <a:p>
            <a:pPr algn="just">
              <a:spcBef>
                <a:spcPts val="1417"/>
              </a:spcBef>
            </a:pPr>
            <a:r>
              <a:rPr lang="pt-BR" sz="2000" b="0" strike="noStrike" spc="-1" dirty="0">
                <a:solidFill>
                  <a:srgbClr val="404040"/>
                </a:solidFill>
                <a:latin typeface="Century Gothic"/>
              </a:rPr>
              <a:t>Faça uma breve introdução com as seguintes perguntas: “Qual é o verdadeiro sentido da vida? </a:t>
            </a:r>
          </a:p>
          <a:p>
            <a:pPr algn="just">
              <a:spcBef>
                <a:spcPts val="1417"/>
              </a:spcBef>
            </a:pPr>
            <a:r>
              <a:rPr lang="pt-BR" sz="2000" b="0" strike="noStrike" spc="-1" dirty="0">
                <a:solidFill>
                  <a:srgbClr val="404040"/>
                </a:solidFill>
                <a:latin typeface="Century Gothic"/>
              </a:rPr>
              <a:t>O que devemos fazer para viver em conformidade com os planos de Deus para humanidade?” </a:t>
            </a:r>
          </a:p>
          <a:p>
            <a:pPr algn="just">
              <a:spcBef>
                <a:spcPts val="1417"/>
              </a:spcBef>
            </a:pPr>
            <a:r>
              <a:rPr lang="pt-BR" sz="2000" b="0" strike="noStrike" spc="-1" dirty="0">
                <a:solidFill>
                  <a:srgbClr val="404040"/>
                </a:solidFill>
                <a:latin typeface="Century Gothic"/>
              </a:rPr>
              <a:t>Dê alguns minutos para que os alunos reflitam e conversem uns com os outros. </a:t>
            </a:r>
          </a:p>
          <a:p>
            <a:pPr algn="just">
              <a:spcBef>
                <a:spcPts val="1417"/>
              </a:spcBef>
            </a:pPr>
            <a:r>
              <a:rPr lang="pt-BR" sz="2000" b="0" strike="noStrike" spc="-1" dirty="0">
                <a:solidFill>
                  <a:srgbClr val="404040"/>
                </a:solidFill>
                <a:latin typeface="Century Gothic"/>
              </a:rPr>
              <a:t>Depois incentive-os a expressar o que pensam. Veja se as respostas estão de acordo com os princípios bíblicos e faça os acréscimos que julgar necessários.</a:t>
            </a:r>
          </a:p>
          <a:p>
            <a:pPr algn="just"/>
            <a:endParaRPr lang="pt-BR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2" descr="Qual o sentido da vida? – EOH">
            <a:extLst>
              <a:ext uri="{FF2B5EF4-FFF2-40B4-BE49-F238E27FC236}">
                <a16:creationId xmlns:a16="http://schemas.microsoft.com/office/drawing/2014/main" id="{0B91F6DE-70D0-4019-98E7-906C4E052F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285" y="2656257"/>
            <a:ext cx="5069633" cy="3223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771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roup 85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 useBgFill="1">
        <p:nvSpPr>
          <p:cNvPr id="90" name="Rectangle 89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4" name="TextShape 1"/>
          <p:cNvSpPr txBox="1"/>
          <p:nvPr/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0" strike="noStrike" cap="all" spc="-1">
                <a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1 . A </a:t>
            </a:r>
            <a:r>
              <a:rPr lang="en-US" sz="5400" cap="all" spc="-1">
                <a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PROCURA DA FELICIDADE</a:t>
            </a:r>
            <a:endParaRPr lang="en-US" sz="5400" b="0" strike="noStrike" cap="all" spc="-1">
              <a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tile tx="6350" ty="-127000" sx="65000" sy="64000" flip="none" algn="tl"/>
              </a:blipFill>
              <a:latin typeface="+mj-lt"/>
              <a:ea typeface="+mj-ea"/>
              <a:cs typeface="+mj-cs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7"/>
          <a:srcRect l="11965" r="19330" b="-1"/>
          <a:stretch/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145" name="TextShape 2"/>
          <p:cNvSpPr txBox="1"/>
          <p:nvPr/>
        </p:nvSpPr>
        <p:spPr>
          <a:xfrm>
            <a:off x="6496216" y="2114489"/>
            <a:ext cx="4876315" cy="43683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indent="-182880">
              <a:lnSpc>
                <a:spcPct val="90000"/>
              </a:lnSpc>
              <a:spcBef>
                <a:spcPts val="1417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1400" b="0" strike="noStrike" spc="-1" dirty="0" err="1"/>
              <a:t>Salomão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diz</a:t>
            </a:r>
            <a:r>
              <a:rPr lang="en-US" sz="1400" b="0" strike="noStrike" spc="-1" dirty="0"/>
              <a:t> que </a:t>
            </a:r>
            <a:r>
              <a:rPr lang="en-US" sz="1400" b="0" strike="noStrike" spc="-1" dirty="0" err="1"/>
              <a:t>experimentou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tudo</a:t>
            </a:r>
            <a:r>
              <a:rPr lang="en-US" sz="1400" b="0" strike="noStrike" spc="-1" dirty="0"/>
              <a:t> o que podia </a:t>
            </a:r>
            <a:r>
              <a:rPr lang="en-US" sz="1400" b="0" strike="noStrike" spc="-1" dirty="0" err="1"/>
              <a:t>debaixo</a:t>
            </a:r>
            <a:r>
              <a:rPr lang="en-US" sz="1400" b="0" strike="noStrike" spc="-1" dirty="0"/>
              <a:t> do sol, </a:t>
            </a:r>
            <a:r>
              <a:rPr lang="en-US" sz="1400" b="0" strike="noStrike" spc="-1" dirty="0" err="1"/>
              <a:t>isto</a:t>
            </a:r>
            <a:r>
              <a:rPr lang="en-US" sz="1400" b="0" strike="noStrike" spc="-1" dirty="0"/>
              <a:t> é, </a:t>
            </a:r>
            <a:r>
              <a:rPr lang="en-US" sz="1400" b="0" strike="noStrike" spc="-1" dirty="0" err="1"/>
              <a:t>na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vida</a:t>
            </a:r>
            <a:r>
              <a:rPr lang="en-US" sz="1400" b="0" strike="noStrike" spc="-1" dirty="0"/>
              <a:t>, </a:t>
            </a:r>
            <a:r>
              <a:rPr lang="en-US" sz="1400" b="0" strike="noStrike" spc="-1" dirty="0" err="1"/>
              <a:t>pensando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encontrar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nisso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alguma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razão</a:t>
            </a:r>
            <a:r>
              <a:rPr lang="en-US" sz="1400" b="0" strike="noStrike" spc="-1" dirty="0"/>
              <a:t> para </a:t>
            </a:r>
            <a:r>
              <a:rPr lang="en-US" sz="1400" b="0" strike="noStrike" spc="-1" dirty="0" err="1"/>
              <a:t>existir</a:t>
            </a:r>
            <a:r>
              <a:rPr lang="en-US" sz="1400" b="0" strike="noStrike" spc="-1" dirty="0"/>
              <a:t>. </a:t>
            </a:r>
            <a:r>
              <a:rPr lang="en-US" sz="1400" b="0" strike="noStrike" spc="-1" dirty="0" err="1"/>
              <a:t>Depois</a:t>
            </a:r>
            <a:r>
              <a:rPr lang="en-US" sz="1400" b="0" strike="noStrike" spc="-1" dirty="0"/>
              <a:t> de </a:t>
            </a:r>
            <a:r>
              <a:rPr lang="en-US" sz="1400" b="0" strike="noStrike" spc="-1" dirty="0" err="1"/>
              <a:t>pesquisar</a:t>
            </a:r>
            <a:r>
              <a:rPr lang="en-US" sz="1400" b="0" strike="noStrike" spc="-1" dirty="0"/>
              <a:t>, </a:t>
            </a:r>
            <a:r>
              <a:rPr lang="en-US" sz="1400" b="0" strike="noStrike" spc="-1" dirty="0" err="1"/>
              <a:t>ler</a:t>
            </a:r>
            <a:r>
              <a:rPr lang="en-US" sz="1400" b="0" strike="noStrike" spc="-1" dirty="0"/>
              <a:t>, </a:t>
            </a:r>
            <a:r>
              <a:rPr lang="en-US" sz="1400" b="0" strike="noStrike" spc="-1" dirty="0" err="1"/>
              <a:t>estudar</a:t>
            </a:r>
            <a:r>
              <a:rPr lang="en-US" sz="1400" b="0" strike="noStrike" spc="-1" dirty="0"/>
              <a:t> e </a:t>
            </a:r>
            <a:r>
              <a:rPr lang="en-US" sz="1400" b="0" strike="noStrike" spc="-1" dirty="0" err="1"/>
              <a:t>aprender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sobre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tudo</a:t>
            </a:r>
            <a:r>
              <a:rPr lang="en-US" sz="1400" b="0" strike="noStrike" spc="-1" dirty="0"/>
              <a:t> o que podia, </a:t>
            </a:r>
            <a:r>
              <a:rPr lang="en-US" sz="1400" b="0" strike="noStrike" spc="-1" dirty="0" err="1"/>
              <a:t>Salomão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chegou</a:t>
            </a:r>
            <a:r>
              <a:rPr lang="en-US" sz="1400" b="0" strike="noStrike" spc="-1" dirty="0"/>
              <a:t> a </a:t>
            </a:r>
            <a:r>
              <a:rPr lang="en-US" sz="1400" b="0" strike="noStrike" spc="-1" dirty="0" err="1"/>
              <a:t>conclusão</a:t>
            </a:r>
            <a:r>
              <a:rPr lang="en-US" sz="1400" b="0" strike="noStrike" spc="-1" dirty="0"/>
              <a:t> de que “</a:t>
            </a:r>
            <a:r>
              <a:rPr lang="en-US" sz="1400" b="0" strike="noStrike" spc="-1" dirty="0" err="1"/>
              <a:t>tudo</a:t>
            </a:r>
            <a:r>
              <a:rPr lang="en-US" sz="1400" b="0" strike="noStrike" spc="-1" dirty="0"/>
              <a:t> é </a:t>
            </a:r>
            <a:r>
              <a:rPr lang="en-US" sz="1400" b="0" strike="noStrike" spc="-1" dirty="0" err="1"/>
              <a:t>vaidade</a:t>
            </a:r>
            <a:r>
              <a:rPr lang="en-US" sz="1400" b="0" strike="noStrike" spc="-1" dirty="0"/>
              <a:t>” </a:t>
            </a:r>
            <a:r>
              <a:rPr lang="en-US" sz="1400" b="0" strike="noStrike" spc="-1" dirty="0" err="1"/>
              <a:t>isto</a:t>
            </a:r>
            <a:r>
              <a:rPr lang="en-US" sz="1400" b="0" strike="noStrike" spc="-1" dirty="0"/>
              <a:t> é, </a:t>
            </a:r>
            <a:r>
              <a:rPr lang="en-US" sz="1400" b="0" strike="noStrike" spc="-1" dirty="0" err="1"/>
              <a:t>tudo</a:t>
            </a:r>
            <a:r>
              <a:rPr lang="en-US" sz="1400" b="0" strike="noStrike" spc="-1" dirty="0"/>
              <a:t> é </a:t>
            </a:r>
            <a:r>
              <a:rPr lang="en-US" sz="1400" b="0" strike="noStrike" spc="-1" dirty="0" err="1"/>
              <a:t>passageiro</a:t>
            </a:r>
            <a:r>
              <a:rPr lang="en-US" sz="1400" b="0" strike="noStrike" spc="-1" dirty="0"/>
              <a:t>, </a:t>
            </a:r>
            <a:r>
              <a:rPr lang="en-US" sz="1400" b="0" strike="noStrike" spc="-1" dirty="0" err="1"/>
              <a:t>fútil</a:t>
            </a:r>
            <a:r>
              <a:rPr lang="en-US" sz="1400" b="0" strike="noStrike" spc="-1" dirty="0"/>
              <a:t> e </a:t>
            </a:r>
            <a:r>
              <a:rPr lang="en-US" sz="1400" b="0" strike="noStrike" spc="-1" dirty="0" err="1"/>
              <a:t>sem</a:t>
            </a:r>
            <a:r>
              <a:rPr lang="en-US" sz="1400" b="0" strike="noStrike" spc="-1" dirty="0"/>
              <a:t> valor; </a:t>
            </a:r>
            <a:r>
              <a:rPr lang="en-US" sz="1400" b="0" strike="noStrike" spc="-1" dirty="0" err="1"/>
              <a:t>como</a:t>
            </a:r>
            <a:r>
              <a:rPr lang="en-US" sz="1400" b="0" strike="noStrike" spc="-1" dirty="0"/>
              <a:t> se </a:t>
            </a:r>
            <a:r>
              <a:rPr lang="en-US" sz="1400" b="0" strike="noStrike" spc="-1" dirty="0" err="1"/>
              <a:t>corresse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atrás</a:t>
            </a:r>
            <a:r>
              <a:rPr lang="en-US" sz="1400" b="0" strike="noStrike" spc="-1" dirty="0"/>
              <a:t> do </a:t>
            </a:r>
            <a:r>
              <a:rPr lang="en-US" sz="1400" b="0" strike="noStrike" spc="-1" dirty="0" err="1"/>
              <a:t>vento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Ec</a:t>
            </a:r>
            <a:r>
              <a:rPr lang="en-US" sz="1400" b="0" strike="noStrike" spc="-1" dirty="0"/>
              <a:t> 1.17.</a:t>
            </a:r>
          </a:p>
          <a:p>
            <a:pPr indent="-182880">
              <a:lnSpc>
                <a:spcPct val="90000"/>
              </a:lnSpc>
              <a:spcBef>
                <a:spcPts val="1417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1400" spc="-1" dirty="0" err="1"/>
              <a:t>Não</a:t>
            </a:r>
            <a:r>
              <a:rPr lang="en-US" sz="1400" spc="-1" dirty="0"/>
              <a:t> </a:t>
            </a:r>
            <a:r>
              <a:rPr lang="en-US" sz="1400" spc="-1" dirty="0" err="1"/>
              <a:t>satisfeito</a:t>
            </a:r>
            <a:r>
              <a:rPr lang="en-US" sz="1400" spc="-1" dirty="0"/>
              <a:t>, </a:t>
            </a:r>
            <a:r>
              <a:rPr lang="en-US" sz="1400" spc="-1" dirty="0" err="1"/>
              <a:t>Salomão</a:t>
            </a:r>
            <a:r>
              <a:rPr lang="en-US" sz="1400" spc="-1" dirty="0"/>
              <a:t> </a:t>
            </a:r>
            <a:r>
              <a:rPr lang="en-US" sz="1400" spc="-1" dirty="0" err="1"/>
              <a:t>resolveu</a:t>
            </a:r>
            <a:r>
              <a:rPr lang="en-US" sz="1400" spc="-1" dirty="0"/>
              <a:t> </a:t>
            </a:r>
            <a:r>
              <a:rPr lang="en-US" sz="1400" spc="-1" dirty="0" err="1"/>
              <a:t>procurar</a:t>
            </a:r>
            <a:r>
              <a:rPr lang="en-US" sz="1400" spc="-1" dirty="0"/>
              <a:t> alegria e </a:t>
            </a:r>
            <a:r>
              <a:rPr lang="en-US" sz="1400" spc="-1" dirty="0" err="1"/>
              <a:t>felicidade</a:t>
            </a:r>
            <a:r>
              <a:rPr lang="en-US" sz="1400" spc="-1" dirty="0"/>
              <a:t> </a:t>
            </a:r>
            <a:r>
              <a:rPr lang="en-US" sz="1400" spc="-1" dirty="0" err="1"/>
              <a:t>na</a:t>
            </a:r>
            <a:r>
              <a:rPr lang="en-US" sz="1400" spc="-1" dirty="0"/>
              <a:t> </a:t>
            </a:r>
            <a:r>
              <a:rPr lang="en-US" sz="1400" spc="-1" dirty="0" err="1"/>
              <a:t>bebida</a:t>
            </a:r>
            <a:r>
              <a:rPr lang="en-US" sz="1400" spc="-1" dirty="0"/>
              <a:t> e </a:t>
            </a:r>
            <a:r>
              <a:rPr lang="en-US" sz="1400" spc="-1" dirty="0" err="1"/>
              <a:t>na</a:t>
            </a:r>
            <a:r>
              <a:rPr lang="en-US" sz="1400" spc="-1" dirty="0"/>
              <a:t> </a:t>
            </a:r>
            <a:r>
              <a:rPr lang="en-US" sz="1400" spc="-1" dirty="0" err="1"/>
              <a:t>extravagância</a:t>
            </a:r>
            <a:r>
              <a:rPr lang="en-US" sz="1400" spc="-1" dirty="0"/>
              <a:t> </a:t>
            </a:r>
            <a:r>
              <a:rPr lang="en-US" sz="1400" spc="-1" dirty="0" err="1"/>
              <a:t>Ec</a:t>
            </a:r>
            <a:r>
              <a:rPr lang="en-US" sz="1400" spc="-1" dirty="0"/>
              <a:t> 2.3, mas nada </a:t>
            </a:r>
            <a:r>
              <a:rPr lang="en-US" sz="1400" spc="-1" dirty="0" err="1"/>
              <a:t>disso</a:t>
            </a:r>
            <a:r>
              <a:rPr lang="en-US" sz="1400" spc="-1" dirty="0"/>
              <a:t> o </a:t>
            </a:r>
            <a:r>
              <a:rPr lang="en-US" sz="1400" spc="-1" dirty="0" err="1"/>
              <a:t>satisfez</a:t>
            </a:r>
            <a:r>
              <a:rPr lang="en-US" sz="1400" spc="-1" dirty="0"/>
              <a:t>.</a:t>
            </a:r>
          </a:p>
          <a:p>
            <a:pPr indent="-182880">
              <a:lnSpc>
                <a:spcPct val="90000"/>
              </a:lnSpc>
              <a:spcBef>
                <a:spcPts val="1417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1400" b="0" strike="noStrike" spc="-1" dirty="0" err="1"/>
              <a:t>Decidiu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investir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seu</a:t>
            </a:r>
            <a:r>
              <a:rPr lang="en-US" sz="1400" b="0" strike="noStrike" spc="-1" dirty="0"/>
              <a:t> tempo e </a:t>
            </a:r>
            <a:r>
              <a:rPr lang="en-US" sz="1400" b="0" strike="noStrike" spc="-1" dirty="0" err="1"/>
              <a:t>sua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energia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em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grandes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construções</a:t>
            </a:r>
            <a:r>
              <a:rPr lang="en-US" sz="1400" b="0" strike="noStrike" spc="-1" dirty="0"/>
              <a:t>. </a:t>
            </a:r>
            <a:r>
              <a:rPr lang="en-US" sz="1400" b="0" strike="noStrike" spc="-1" dirty="0" err="1"/>
              <a:t>Ele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levantou</a:t>
            </a:r>
            <a:r>
              <a:rPr lang="en-US" sz="1400" b="0" strike="noStrike" spc="-1" dirty="0"/>
              <a:t> casas, </a:t>
            </a:r>
            <a:r>
              <a:rPr lang="en-US" sz="1400" b="0" strike="noStrike" spc="-1" dirty="0" err="1"/>
              <a:t>plantou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vinhas</a:t>
            </a:r>
            <a:r>
              <a:rPr lang="en-US" sz="1400" b="0" strike="noStrike" spc="-1" dirty="0"/>
              <a:t>, </a:t>
            </a:r>
            <a:r>
              <a:rPr lang="en-US" sz="1400" b="0" strike="noStrike" spc="-1" dirty="0" err="1"/>
              <a:t>construiu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reservatórios</a:t>
            </a:r>
            <a:r>
              <a:rPr lang="en-US" sz="1400" b="0" strike="noStrike" spc="-1" dirty="0"/>
              <a:t> e </a:t>
            </a:r>
            <a:r>
              <a:rPr lang="en-US" sz="1400" b="0" strike="noStrike" spc="-1" dirty="0" err="1"/>
              <a:t>tantas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outras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coisas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Ec</a:t>
            </a:r>
            <a:r>
              <a:rPr lang="en-US" sz="1400" b="0" strike="noStrike" spc="-1" dirty="0"/>
              <a:t> 2.4-9, mas </a:t>
            </a:r>
            <a:r>
              <a:rPr lang="en-US" sz="1400" b="0" strike="noStrike" spc="-1" dirty="0" err="1"/>
              <a:t>isso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também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não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preencheu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seu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coração</a:t>
            </a:r>
            <a:r>
              <a:rPr lang="en-US" sz="1400" b="0" strike="noStrike" spc="-1" dirty="0"/>
              <a:t>. </a:t>
            </a:r>
            <a:endParaRPr lang="en-US" sz="1400" spc="-1" dirty="0"/>
          </a:p>
          <a:p>
            <a:pPr indent="-182880">
              <a:lnSpc>
                <a:spcPct val="90000"/>
              </a:lnSpc>
              <a:spcBef>
                <a:spcPts val="1417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1400" b="0" strike="noStrike" spc="-1" dirty="0" err="1"/>
              <a:t>Salomão</a:t>
            </a:r>
            <a:r>
              <a:rPr lang="en-US" sz="1400" b="0" strike="noStrike" spc="-1" dirty="0"/>
              <a:t> se </a:t>
            </a:r>
            <a:r>
              <a:rPr lang="en-US" sz="1400" b="0" strike="noStrike" spc="-1" dirty="0" err="1"/>
              <a:t>tornou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famoso</a:t>
            </a:r>
            <a:r>
              <a:rPr lang="en-US" sz="1400" b="0" strike="noStrike" spc="-1" dirty="0"/>
              <a:t>, </a:t>
            </a:r>
            <a:r>
              <a:rPr lang="en-US" sz="1400" b="0" strike="noStrike" spc="-1" dirty="0" err="1"/>
              <a:t>conhecido</a:t>
            </a:r>
            <a:r>
              <a:rPr lang="en-US" sz="1400" b="0" strike="noStrike" spc="-1" dirty="0"/>
              <a:t> por </a:t>
            </a:r>
            <a:r>
              <a:rPr lang="en-US" sz="1400" b="0" strike="noStrike" spc="-1" dirty="0" err="1"/>
              <a:t>todos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os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homens</a:t>
            </a:r>
            <a:r>
              <a:rPr lang="en-US" sz="1400" b="0" strike="noStrike" spc="-1" dirty="0"/>
              <a:t>, e </a:t>
            </a:r>
            <a:r>
              <a:rPr lang="en-US" sz="1400" b="0" strike="noStrike" spc="-1" dirty="0" err="1"/>
              <a:t>não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negou</a:t>
            </a:r>
            <a:r>
              <a:rPr lang="en-US" sz="1400" b="0" strike="noStrike" spc="-1" dirty="0"/>
              <a:t> a </a:t>
            </a:r>
            <a:r>
              <a:rPr lang="en-US" sz="1400" b="0" strike="noStrike" spc="-1" dirty="0" err="1"/>
              <a:t>si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mesmo</a:t>
            </a:r>
            <a:r>
              <a:rPr lang="en-US" sz="1400" b="0" strike="noStrike" spc="-1" dirty="0"/>
              <a:t> nada que </a:t>
            </a:r>
            <a:r>
              <a:rPr lang="en-US" sz="1400" b="0" strike="noStrike" spc="-1" dirty="0" err="1"/>
              <a:t>seus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olhos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desejaram</a:t>
            </a:r>
            <a:r>
              <a:rPr lang="en-US" sz="1400" b="0" strike="noStrike" spc="-1" dirty="0"/>
              <a:t> </a:t>
            </a:r>
            <a:r>
              <a:rPr lang="en-US" sz="1400" b="0" strike="noStrike" spc="-1" dirty="0" err="1"/>
              <a:t>Ec</a:t>
            </a:r>
            <a:r>
              <a:rPr lang="en-US" sz="1400" b="0" strike="noStrike" spc="-1" dirty="0"/>
              <a:t> 2.9-10. </a:t>
            </a:r>
          </a:p>
          <a:p>
            <a:pPr indent="-182880">
              <a:lnSpc>
                <a:spcPct val="90000"/>
              </a:lnSpc>
              <a:spcBef>
                <a:spcPts val="1417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1400" spc="-1" dirty="0"/>
              <a:t>A </a:t>
            </a:r>
            <a:r>
              <a:rPr lang="en-US" sz="1400" spc="-1" dirty="0" err="1"/>
              <a:t>conclusão</a:t>
            </a:r>
            <a:r>
              <a:rPr lang="en-US" sz="1400" spc="-1" dirty="0"/>
              <a:t> </a:t>
            </a:r>
            <a:r>
              <a:rPr lang="en-US" sz="1400" spc="-1" dirty="0" err="1"/>
              <a:t>disso</a:t>
            </a:r>
            <a:r>
              <a:rPr lang="en-US" sz="1400" spc="-1" dirty="0"/>
              <a:t> </a:t>
            </a:r>
            <a:r>
              <a:rPr lang="en-US" sz="1400" spc="-1" dirty="0" err="1"/>
              <a:t>tudo</a:t>
            </a:r>
            <a:r>
              <a:rPr lang="en-US" sz="1400" spc="-1" dirty="0"/>
              <a:t>, </a:t>
            </a:r>
            <a:r>
              <a:rPr lang="en-US" sz="1400" spc="-1" dirty="0" err="1"/>
              <a:t>porém</a:t>
            </a:r>
            <a:r>
              <a:rPr lang="en-US" sz="1400" spc="-1" dirty="0"/>
              <a:t>, </a:t>
            </a:r>
            <a:r>
              <a:rPr lang="en-US" sz="1400" spc="-1" dirty="0" err="1"/>
              <a:t>ele</a:t>
            </a:r>
            <a:r>
              <a:rPr lang="en-US" sz="1400" spc="-1" dirty="0"/>
              <a:t> </a:t>
            </a:r>
            <a:r>
              <a:rPr lang="en-US" sz="1400" spc="-1" dirty="0" err="1"/>
              <a:t>mesmo</a:t>
            </a:r>
            <a:r>
              <a:rPr lang="en-US" sz="1400" spc="-1" dirty="0"/>
              <a:t> </a:t>
            </a:r>
            <a:r>
              <a:rPr lang="en-US" sz="1400" spc="-1" dirty="0" err="1"/>
              <a:t>registrou</a:t>
            </a:r>
            <a:r>
              <a:rPr lang="en-US" sz="1400" spc="-1" dirty="0"/>
              <a:t>: “</a:t>
            </a:r>
            <a:r>
              <a:rPr lang="en-US" sz="1400" spc="-1" dirty="0" err="1"/>
              <a:t>Percebi</a:t>
            </a:r>
            <a:r>
              <a:rPr lang="en-US" sz="1400" spc="-1" dirty="0"/>
              <a:t> que </a:t>
            </a:r>
            <a:r>
              <a:rPr lang="en-US" sz="1400" spc="-1" dirty="0" err="1"/>
              <a:t>tudo</a:t>
            </a:r>
            <a:r>
              <a:rPr lang="en-US" sz="1400" spc="-1" dirty="0"/>
              <a:t> </a:t>
            </a:r>
            <a:r>
              <a:rPr lang="en-US" sz="1400" spc="-1" dirty="0" err="1"/>
              <a:t>foi</a:t>
            </a:r>
            <a:r>
              <a:rPr lang="en-US" sz="1400" spc="-1" dirty="0"/>
              <a:t> </a:t>
            </a:r>
            <a:r>
              <a:rPr lang="en-US" sz="1400" spc="-1" dirty="0" err="1"/>
              <a:t>inútil</a:t>
            </a:r>
            <a:r>
              <a:rPr lang="en-US" sz="1400" spc="-1" dirty="0"/>
              <a:t>, </a:t>
            </a:r>
            <a:r>
              <a:rPr lang="en-US" sz="1400" spc="-1" dirty="0" err="1"/>
              <a:t>foi</a:t>
            </a:r>
            <a:r>
              <a:rPr lang="en-US" sz="1400" spc="-1" dirty="0"/>
              <a:t> com </a:t>
            </a:r>
            <a:r>
              <a:rPr lang="en-US" sz="1400" spc="-1" dirty="0" err="1"/>
              <a:t>correr</a:t>
            </a:r>
            <a:r>
              <a:rPr lang="en-US" sz="1400" spc="-1" dirty="0"/>
              <a:t> </a:t>
            </a:r>
            <a:r>
              <a:rPr lang="en-US" sz="1400" spc="-1" dirty="0" err="1"/>
              <a:t>atrás</a:t>
            </a:r>
            <a:r>
              <a:rPr lang="en-US" sz="1400" spc="-1" dirty="0"/>
              <a:t> de </a:t>
            </a:r>
            <a:r>
              <a:rPr lang="en-US" sz="1400" spc="-1" dirty="0" err="1"/>
              <a:t>vento</a:t>
            </a:r>
            <a:r>
              <a:rPr lang="en-US" sz="1400" spc="-1" dirty="0"/>
              <a:t>; </a:t>
            </a:r>
            <a:r>
              <a:rPr lang="en-US" sz="1400" spc="-1" dirty="0" err="1"/>
              <a:t>não</a:t>
            </a:r>
            <a:r>
              <a:rPr lang="en-US" sz="1400" spc="-1" dirty="0"/>
              <a:t> </a:t>
            </a:r>
            <a:r>
              <a:rPr lang="en-US" sz="1400" spc="-1" dirty="0" err="1"/>
              <a:t>há</a:t>
            </a:r>
            <a:r>
              <a:rPr lang="en-US" sz="1400" spc="-1" dirty="0"/>
              <a:t> </a:t>
            </a:r>
            <a:r>
              <a:rPr lang="en-US" sz="1400" spc="-1" dirty="0" err="1"/>
              <a:t>nenhum</a:t>
            </a:r>
            <a:r>
              <a:rPr lang="en-US" sz="1400" spc="-1" dirty="0"/>
              <a:t> </a:t>
            </a:r>
            <a:r>
              <a:rPr lang="en-US" sz="1400" spc="-1" dirty="0" err="1"/>
              <a:t>proveito</a:t>
            </a:r>
            <a:r>
              <a:rPr lang="en-US" sz="1400" spc="-1" dirty="0"/>
              <a:t> do que se </a:t>
            </a:r>
            <a:r>
              <a:rPr lang="en-US" sz="1400" spc="-1" dirty="0" err="1"/>
              <a:t>faz</a:t>
            </a:r>
            <a:r>
              <a:rPr lang="en-US" sz="1400" spc="-1" dirty="0"/>
              <a:t> </a:t>
            </a:r>
            <a:r>
              <a:rPr lang="en-US" sz="1400" spc="-1" dirty="0" err="1"/>
              <a:t>debaixo</a:t>
            </a:r>
            <a:r>
              <a:rPr lang="en-US" sz="1400" spc="-1" dirty="0"/>
              <a:t> do sol”, </a:t>
            </a:r>
            <a:r>
              <a:rPr lang="en-US" sz="1400" spc="-1" dirty="0" err="1"/>
              <a:t>Ec</a:t>
            </a:r>
            <a:r>
              <a:rPr lang="en-US" sz="1400" spc="-1" dirty="0"/>
              <a:t> 2.11</a:t>
            </a:r>
            <a:endParaRPr lang="en-US" sz="1400" b="0" strike="noStrike" spc="-1" dirty="0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87">
            <a:extLst>
              <a:ext uri="{FF2B5EF4-FFF2-40B4-BE49-F238E27FC236}">
                <a16:creationId xmlns:a16="http://schemas.microsoft.com/office/drawing/2014/main" id="{240B56E4-373D-4EC3-816C-0EAC1C868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1E90CEEA-DB88-4D63-9114-2E1FFD1576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D2A175AA-4B16-4687-A52A-897C3A13F9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4"/>
          <a:srcRect t="19425" r="1" b="3380"/>
          <a:stretch/>
        </p:blipFill>
        <p:spPr>
          <a:xfrm>
            <a:off x="3344" y="3509433"/>
            <a:ext cx="4475150" cy="3348566"/>
          </a:xfrm>
          <a:prstGeom prst="rect">
            <a:avLst/>
          </a:prstGeom>
        </p:spPr>
      </p:pic>
      <p:sp>
        <p:nvSpPr>
          <p:cNvPr id="92" name="Rectangle 91">
            <a:extLst>
              <a:ext uri="{FF2B5EF4-FFF2-40B4-BE49-F238E27FC236}">
                <a16:creationId xmlns:a16="http://schemas.microsoft.com/office/drawing/2014/main" id="{881BB01C-2DAE-48BD-8E81-DAE2E1BC4D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0070" y="0"/>
            <a:ext cx="7541930" cy="6857999"/>
          </a:xfrm>
          <a:prstGeom prst="rect">
            <a:avLst/>
          </a:prstGeom>
          <a:blipFill dpi="0" rotWithShape="1">
            <a:blip r:embed="rId5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TextShape 1"/>
          <p:cNvSpPr txBox="1"/>
          <p:nvPr/>
        </p:nvSpPr>
        <p:spPr>
          <a:xfrm>
            <a:off x="4970109" y="484632"/>
            <a:ext cx="6730277" cy="160934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0" strike="noStrike" cap="all" spc="-1">
                <a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2. TUDO TEM SEU TEMPO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8"/>
          <a:srcRect t="13298" r="2" b="10871"/>
          <a:stretch/>
        </p:blipFill>
        <p:spPr>
          <a:xfrm>
            <a:off x="3344" y="10"/>
            <a:ext cx="4475150" cy="3348557"/>
          </a:xfrm>
          <a:prstGeom prst="rect">
            <a:avLst/>
          </a:prstGeom>
        </p:spPr>
      </p:pic>
      <p:sp>
        <p:nvSpPr>
          <p:cNvPr id="147" name="TextShape 2"/>
          <p:cNvSpPr txBox="1"/>
          <p:nvPr/>
        </p:nvSpPr>
        <p:spPr>
          <a:xfrm>
            <a:off x="4970109" y="2121408"/>
            <a:ext cx="6730276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182880">
              <a:lnSpc>
                <a:spcPct val="90000"/>
              </a:lnSpc>
              <a:spcBef>
                <a:spcPts val="1417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1700" b="0" strike="noStrike" spc="-1"/>
              <a:t>A vida é um processo, não podemos pular etapas</a:t>
            </a:r>
            <a:r>
              <a:rPr lang="en-US" sz="1700" spc="-1"/>
              <a:t>. Ser cristão não significa encontrar todas as portas sempre abertas. É claro que a instrução do Senhor, nos leva além do que pensamos, mas Jesus mesmo nos ensinou a importância do planejamento Lc 14.28-30. </a:t>
            </a:r>
            <a:r>
              <a:rPr lang="en-US" sz="1700" b="0" strike="noStrike" spc="-1"/>
              <a:t> </a:t>
            </a:r>
          </a:p>
          <a:p>
            <a:pPr indent="-182880">
              <a:lnSpc>
                <a:spcPct val="90000"/>
              </a:lnSpc>
              <a:spcBef>
                <a:spcPts val="1417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1700" b="0" strike="noStrike" spc="-1"/>
              <a:t>Infelizmente muitos querem atalhos para enriquecer sem trabalho, crescer sem esforços, vencer pelo mod</a:t>
            </a:r>
            <a:r>
              <a:rPr lang="en-US" sz="1700" spc="-1"/>
              <a:t>o mais fácil. </a:t>
            </a:r>
            <a:r>
              <a:rPr lang="en-US" sz="1700" b="1" spc="-1"/>
              <a:t>O servo do altíssimo no entanto renova a mente, estuda, se prepara e procura ser um bom exemplo onde quer que esteja.</a:t>
            </a:r>
          </a:p>
          <a:p>
            <a:pPr indent="-182880">
              <a:lnSpc>
                <a:spcPct val="90000"/>
              </a:lnSpc>
              <a:spcBef>
                <a:spcPts val="1417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1700" b="0" strike="noStrike" spc="-1"/>
              <a:t>Planeje e construa seu futuro, porque “quem fica observando o vento não plantará, e quem fica olhando para as nuvens não colherá”, Ec11.4. Este é o seu tempo de plantar ! Não fique parado! Se você usar bem o seu tempo hoje, não terá do que se lamentar no futuro.</a:t>
            </a: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AD55FF18-1979-4730-A345-E74E328F07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6F8381C4-0751-4A6E-BFF7-48DF67BFA0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F7320C1D-D7A9-4392-B3B6-ACEF193A8D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>
            <a:extLst>
              <a:ext uri="{FF2B5EF4-FFF2-40B4-BE49-F238E27FC236}">
                <a16:creationId xmlns:a16="http://schemas.microsoft.com/office/drawing/2014/main" id="{240B56E4-373D-4EC3-816C-0EAC1C868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1E90CEEA-DB88-4D63-9114-2E1FFD1576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D2A175AA-4B16-4687-A52A-897C3A13F9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4"/>
          <a:srcRect l="8454"/>
          <a:stretch/>
        </p:blipFill>
        <p:spPr>
          <a:xfrm>
            <a:off x="3344" y="3509433"/>
            <a:ext cx="4475150" cy="3348566"/>
          </a:xfrm>
          <a:prstGeom prst="rect">
            <a:avLst/>
          </a:prstGeom>
        </p:spPr>
      </p:pic>
      <p:sp>
        <p:nvSpPr>
          <p:cNvPr id="94" name="Rectangle 93">
            <a:extLst>
              <a:ext uri="{FF2B5EF4-FFF2-40B4-BE49-F238E27FC236}">
                <a16:creationId xmlns:a16="http://schemas.microsoft.com/office/drawing/2014/main" id="{881BB01C-2DAE-48BD-8E81-DAE2E1BC4D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0070" y="0"/>
            <a:ext cx="7541930" cy="6857999"/>
          </a:xfrm>
          <a:prstGeom prst="rect">
            <a:avLst/>
          </a:prstGeom>
          <a:blipFill dpi="0" rotWithShape="1">
            <a:blip r:embed="rId5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TextShape 1"/>
          <p:cNvSpPr txBox="1"/>
          <p:nvPr/>
        </p:nvSpPr>
        <p:spPr>
          <a:xfrm>
            <a:off x="4970109" y="484632"/>
            <a:ext cx="6730277" cy="160934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0" strike="noStrike" cap="all" spc="-1">
                <a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3. </a:t>
            </a:r>
            <a:r>
              <a:rPr lang="en-US" sz="4800" cap="all" spc="-1">
                <a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PALAVRAS DE SABEDORIA</a:t>
            </a:r>
            <a:endParaRPr lang="en-US" sz="4800" b="0" strike="noStrike" cap="all" spc="-1">
              <a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tile tx="6350" ty="-127000" sx="65000" sy="64000" flip="none" algn="tl"/>
              </a:blipFill>
              <a:latin typeface="+mj-lt"/>
              <a:ea typeface="+mj-ea"/>
              <a:cs typeface="+mj-cs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8"/>
          <a:srcRect l="8492" r="17002"/>
          <a:stretch/>
        </p:blipFill>
        <p:spPr>
          <a:xfrm>
            <a:off x="3344" y="10"/>
            <a:ext cx="4475150" cy="3348557"/>
          </a:xfrm>
          <a:prstGeom prst="rect">
            <a:avLst/>
          </a:prstGeom>
        </p:spPr>
      </p:pic>
      <p:sp>
        <p:nvSpPr>
          <p:cNvPr id="149" name="TextShape 2"/>
          <p:cNvSpPr txBox="1"/>
          <p:nvPr/>
        </p:nvSpPr>
        <p:spPr>
          <a:xfrm>
            <a:off x="4970109" y="2121408"/>
            <a:ext cx="6730276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1500" spc="-1"/>
              <a:t>A sabedoria está em discernir a fase da vida que estamos vivendo, para que possamos aproveitar as oportunidades que cada tempo nos oferece.</a:t>
            </a:r>
          </a:p>
          <a:p>
            <a:pPr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endParaRPr lang="en-US" sz="1500" spc="-1"/>
          </a:p>
          <a:p>
            <a:pPr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1500" b="0" strike="noStrike" spc="-1"/>
              <a:t> Já idoso, Salomão deu uma palavra especial para os jovens: “Alegra-te, jovem, na tua mocidade, e alegre-se o teu coração nos dias da tua mocidade, e anda pelos caminhos do teu coração e pelas vistas do teus olhos; sabe, porém, que por todas essas coisas te trará Deus a juízo” Ec 11.9.</a:t>
            </a:r>
          </a:p>
          <a:p>
            <a:pPr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endParaRPr lang="en-US" sz="1500" spc="-1"/>
          </a:p>
          <a:p>
            <a:pPr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1500" b="0" strike="noStrike" spc="-1"/>
              <a:t>O cristão sabe que a vida é única, por isso não deve perder tempo com futilidades. Pelo contrário, é preciso aproveitar todas as oportunidades para semear o bem e servir ao Senhor com alegria. </a:t>
            </a:r>
          </a:p>
          <a:p>
            <a:pPr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1500" spc="-1"/>
              <a:t>O pregador, como também é chamado o escritor de Eclesiastes, declarou que tudo o que nos vir à mão para fazer devemos realizar conforme as nossas forças Ec 9.10</a:t>
            </a:r>
            <a:endParaRPr lang="en-US" sz="1500" b="0" strike="noStrike" spc="-1"/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AD55FF18-1979-4730-A345-E74E328F07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6F8381C4-0751-4A6E-BFF7-48DF67BFA0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F7320C1D-D7A9-4392-B3B6-ACEF193A8D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4" name="Tinta 3">
                <a:extLst>
                  <a:ext uri="{FF2B5EF4-FFF2-40B4-BE49-F238E27FC236}">
                    <a16:creationId xmlns:a16="http://schemas.microsoft.com/office/drawing/2014/main" id="{99208269-21BD-4977-831B-641C5DAD6939}"/>
                  </a:ext>
                </a:extLst>
              </p14:cNvPr>
              <p14:cNvContentPartPr/>
              <p14:nvPr/>
            </p14:nvContentPartPr>
            <p14:xfrm>
              <a:off x="1203840" y="2545200"/>
              <a:ext cx="360" cy="360"/>
            </p14:xfrm>
          </p:contentPart>
        </mc:Choice>
        <mc:Fallback xmlns="">
          <p:pic>
            <p:nvPicPr>
              <p:cNvPr id="4" name="Tinta 3">
                <a:extLst>
                  <a:ext uri="{FF2B5EF4-FFF2-40B4-BE49-F238E27FC236}">
                    <a16:creationId xmlns:a16="http://schemas.microsoft.com/office/drawing/2014/main" id="{99208269-21BD-4977-831B-641C5DAD6939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194480" y="2535840"/>
                <a:ext cx="19080" cy="1908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Group 161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150" name="TextShape 1"/>
          <p:cNvSpPr txBox="1"/>
          <p:nvPr/>
        </p:nvSpPr>
        <p:spPr>
          <a:xfrm>
            <a:off x="456821" y="531525"/>
            <a:ext cx="3677264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0" strike="noStrike" cap="all" spc="-1" dirty="0" err="1">
                <a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Conclusão</a:t>
            </a:r>
            <a:r>
              <a:rPr lang="en-US" sz="3600" b="0" strike="noStrike" cap="all" spc="-1" dirty="0">
                <a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282A1EF6-0D92-4665-BE48-AE8A679A0C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"/>
          <a:stretch/>
        </p:blipFill>
        <p:spPr>
          <a:xfrm>
            <a:off x="4645784" y="0"/>
            <a:ext cx="7546216" cy="6857990"/>
          </a:xfrm>
          <a:prstGeom prst="rect">
            <a:avLst/>
          </a:prstGeom>
        </p:spPr>
      </p:pic>
      <p:sp>
        <p:nvSpPr>
          <p:cNvPr id="151" name="TextShape 2"/>
          <p:cNvSpPr txBox="1"/>
          <p:nvPr/>
        </p:nvSpPr>
        <p:spPr>
          <a:xfrm>
            <a:off x="456821" y="2365702"/>
            <a:ext cx="3677263" cy="4092579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3600" spc="-1" dirty="0"/>
              <a:t>No final do </a:t>
            </a:r>
            <a:r>
              <a:rPr lang="en-US" sz="3600" spc="-1" dirty="0" err="1"/>
              <a:t>livro</a:t>
            </a:r>
            <a:r>
              <a:rPr lang="en-US" sz="3600" spc="-1" dirty="0"/>
              <a:t> de </a:t>
            </a:r>
            <a:r>
              <a:rPr lang="en-US" sz="3600" spc="-1" dirty="0" err="1"/>
              <a:t>Eclesiastes</a:t>
            </a:r>
            <a:r>
              <a:rPr lang="en-US" sz="3600" spc="-1" dirty="0"/>
              <a:t>, </a:t>
            </a:r>
            <a:r>
              <a:rPr lang="en-US" sz="3600" spc="-1" dirty="0" err="1"/>
              <a:t>Salomão</a:t>
            </a:r>
            <a:r>
              <a:rPr lang="en-US" sz="3600" spc="-1" dirty="0"/>
              <a:t> se </a:t>
            </a:r>
            <a:r>
              <a:rPr lang="en-US" sz="3600" spc="-1" dirty="0" err="1"/>
              <a:t>despede</a:t>
            </a:r>
            <a:r>
              <a:rPr lang="en-US" sz="3600" spc="-1" dirty="0"/>
              <a:t> das </a:t>
            </a:r>
            <a:r>
              <a:rPr lang="en-US" sz="3600" spc="-1" dirty="0" err="1"/>
              <a:t>vaidades</a:t>
            </a:r>
            <a:r>
              <a:rPr lang="en-US" sz="3600" spc="-1" dirty="0"/>
              <a:t> </a:t>
            </a:r>
            <a:r>
              <a:rPr lang="en-US" sz="3600" spc="-1" dirty="0" err="1"/>
              <a:t>enganosas</a:t>
            </a:r>
            <a:r>
              <a:rPr lang="en-US" sz="3600" spc="-1" dirty="0"/>
              <a:t> para </a:t>
            </a:r>
            <a:r>
              <a:rPr lang="en-US" sz="3600" spc="-1" dirty="0" err="1"/>
              <a:t>assumir</a:t>
            </a:r>
            <a:r>
              <a:rPr lang="en-US" sz="3600" spc="-1" dirty="0"/>
              <a:t> </a:t>
            </a:r>
            <a:r>
              <a:rPr lang="en-US" sz="3600" spc="-1" dirty="0" err="1"/>
              <a:t>uma</a:t>
            </a:r>
            <a:r>
              <a:rPr lang="en-US" sz="3600" spc="-1" dirty="0"/>
              <a:t> </a:t>
            </a:r>
            <a:r>
              <a:rPr lang="en-US" sz="3600" spc="-1" dirty="0" err="1"/>
              <a:t>postura</a:t>
            </a:r>
            <a:r>
              <a:rPr lang="en-US" sz="3600" spc="-1" dirty="0"/>
              <a:t> </a:t>
            </a:r>
            <a:r>
              <a:rPr lang="en-US" sz="3600" spc="-1" dirty="0" err="1"/>
              <a:t>madura</a:t>
            </a:r>
            <a:r>
              <a:rPr lang="en-US" sz="3600" spc="-1" dirty="0"/>
              <a:t> e </a:t>
            </a:r>
            <a:r>
              <a:rPr lang="en-US" sz="3600" spc="-1" dirty="0" err="1"/>
              <a:t>sábia</a:t>
            </a:r>
            <a:r>
              <a:rPr lang="en-US" sz="3600" spc="-1" dirty="0"/>
              <a:t>. </a:t>
            </a:r>
            <a:r>
              <a:rPr lang="en-US" sz="3600" spc="-1" dirty="0" err="1"/>
              <a:t>Ele</a:t>
            </a:r>
            <a:r>
              <a:rPr lang="en-US" sz="3600" spc="-1" dirty="0"/>
              <a:t> </a:t>
            </a:r>
            <a:r>
              <a:rPr lang="en-US" sz="3600" spc="-1" dirty="0" err="1"/>
              <a:t>resumiu</a:t>
            </a:r>
            <a:r>
              <a:rPr lang="en-US" sz="3600" spc="-1" dirty="0"/>
              <a:t>, </a:t>
            </a:r>
            <a:r>
              <a:rPr lang="en-US" sz="3600" spc="-1" dirty="0" err="1"/>
              <a:t>em</a:t>
            </a:r>
            <a:r>
              <a:rPr lang="en-US" sz="3600" spc="-1" dirty="0"/>
              <a:t> </a:t>
            </a:r>
            <a:r>
              <a:rPr lang="en-US" sz="3600" spc="-1" dirty="0" err="1"/>
              <a:t>poucas</a:t>
            </a:r>
            <a:r>
              <a:rPr lang="en-US" sz="3600" spc="-1" dirty="0"/>
              <a:t> </a:t>
            </a:r>
            <a:r>
              <a:rPr lang="en-US" sz="3600" spc="-1" dirty="0" err="1"/>
              <a:t>palavras</a:t>
            </a:r>
            <a:r>
              <a:rPr lang="en-US" sz="3600" spc="-1" dirty="0"/>
              <a:t>, a </a:t>
            </a:r>
            <a:r>
              <a:rPr lang="en-US" sz="3600" spc="-1" dirty="0" err="1"/>
              <a:t>vida</a:t>
            </a:r>
            <a:r>
              <a:rPr lang="en-US" sz="3600" spc="-1" dirty="0"/>
              <a:t> </a:t>
            </a:r>
            <a:r>
              <a:rPr lang="en-US" sz="3600" spc="-1" dirty="0" err="1"/>
              <a:t>cristã</a:t>
            </a:r>
            <a:r>
              <a:rPr lang="en-US" sz="3600" spc="-1" dirty="0"/>
              <a:t>: “ </a:t>
            </a:r>
            <a:r>
              <a:rPr lang="en-US" sz="3600" b="1" spc="-1" dirty="0" err="1"/>
              <a:t>Teme</a:t>
            </a:r>
            <a:r>
              <a:rPr lang="en-US" sz="3600" b="1" spc="-1" dirty="0"/>
              <a:t> a Deus e </a:t>
            </a:r>
            <a:r>
              <a:rPr lang="en-US" sz="3600" b="1" spc="-1" dirty="0" err="1"/>
              <a:t>guarda</a:t>
            </a:r>
            <a:r>
              <a:rPr lang="en-US" sz="3600" b="1" spc="-1" dirty="0"/>
              <a:t> </a:t>
            </a:r>
            <a:r>
              <a:rPr lang="en-US" sz="3600" b="1" spc="-1" dirty="0" err="1"/>
              <a:t>os</a:t>
            </a:r>
            <a:r>
              <a:rPr lang="en-US" sz="3600" b="1" spc="-1" dirty="0"/>
              <a:t> </a:t>
            </a:r>
            <a:r>
              <a:rPr lang="en-US" sz="3600" b="1" spc="-1" dirty="0" err="1"/>
              <a:t>seus</a:t>
            </a:r>
            <a:r>
              <a:rPr lang="en-US" sz="3600" b="1" spc="-1" dirty="0"/>
              <a:t> </a:t>
            </a:r>
            <a:r>
              <a:rPr lang="en-US" sz="3600" b="1" spc="-1" dirty="0" err="1"/>
              <a:t>mandamento</a:t>
            </a:r>
            <a:r>
              <a:rPr lang="en-US" sz="3600" spc="-1" dirty="0"/>
              <a:t>”, </a:t>
            </a:r>
            <a:r>
              <a:rPr lang="en-US" sz="3600" spc="-1" dirty="0" err="1"/>
              <a:t>Ec</a:t>
            </a:r>
            <a:r>
              <a:rPr lang="en-US" sz="3600" spc="-1" dirty="0"/>
              <a:t> 12.13</a:t>
            </a:r>
            <a:endParaRPr lang="en-US" sz="3600" b="0" strike="noStrike" spc="-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nscrever Se GIFs - Get the best GIF on GIPHY">
            <a:extLst>
              <a:ext uri="{FF2B5EF4-FFF2-40B4-BE49-F238E27FC236}">
                <a16:creationId xmlns:a16="http://schemas.microsoft.com/office/drawing/2014/main" id="{E04064F2-A5F6-440B-B641-A2A133F574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637" y="868096"/>
            <a:ext cx="33909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m 5" descr="Forma&#10;&#10;Descrição gerada automaticamente com confiança baixa">
            <a:extLst>
              <a:ext uri="{FF2B5EF4-FFF2-40B4-BE49-F238E27FC236}">
                <a16:creationId xmlns:a16="http://schemas.microsoft.com/office/drawing/2014/main" id="{AE253FD1-C0CE-4E0E-88FD-AA090F4A86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355" y="5037403"/>
            <a:ext cx="1940675" cy="1905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CEF2C47-6523-415F-BBD3-862C64C97ADE}"/>
              </a:ext>
            </a:extLst>
          </p:cNvPr>
          <p:cNvSpPr txBox="1"/>
          <p:nvPr/>
        </p:nvSpPr>
        <p:spPr>
          <a:xfrm>
            <a:off x="49975" y="219107"/>
            <a:ext cx="41148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dirty="0"/>
              <a:t>COMO AJUDAR?</a:t>
            </a:r>
          </a:p>
        </p:txBody>
      </p:sp>
      <p:pic>
        <p:nvPicPr>
          <p:cNvPr id="9" name="Imagem 8" descr="Desenho de rosto de pessoa&#10;&#10;Descrição gerada automaticamente com confiança baixa">
            <a:extLst>
              <a:ext uri="{FF2B5EF4-FFF2-40B4-BE49-F238E27FC236}">
                <a16:creationId xmlns:a16="http://schemas.microsoft.com/office/drawing/2014/main" id="{E33C4E3B-B16A-4F99-91E6-A345115CBD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178" y="487270"/>
            <a:ext cx="1809750" cy="1143000"/>
          </a:xfrm>
          <a:prstGeom prst="rect">
            <a:avLst/>
          </a:prstGeom>
        </p:spPr>
      </p:pic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235A01E0-DFCD-403A-B465-BFD17622C3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06" y="1115534"/>
            <a:ext cx="2449781" cy="4307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Agrupar 10">
            <a:extLst>
              <a:ext uri="{FF2B5EF4-FFF2-40B4-BE49-F238E27FC236}">
                <a16:creationId xmlns:a16="http://schemas.microsoft.com/office/drawing/2014/main" id="{1584D127-F47D-483C-B584-7F425CE221F3}"/>
              </a:ext>
            </a:extLst>
          </p:cNvPr>
          <p:cNvGrpSpPr/>
          <p:nvPr/>
        </p:nvGrpSpPr>
        <p:grpSpPr>
          <a:xfrm>
            <a:off x="3165147" y="2773096"/>
            <a:ext cx="2625751" cy="3762887"/>
            <a:chOff x="7663544" y="780037"/>
            <a:chExt cx="3832268" cy="4215517"/>
          </a:xfrm>
        </p:grpSpPr>
        <p:pic>
          <p:nvPicPr>
            <p:cNvPr id="12" name="Imagem 11" descr="Tela de celular com texto preto sobre fundo azul&#10;&#10;Descrição gerada automaticamente">
              <a:extLst>
                <a:ext uri="{FF2B5EF4-FFF2-40B4-BE49-F238E27FC236}">
                  <a16:creationId xmlns:a16="http://schemas.microsoft.com/office/drawing/2014/main" id="{A7B243FA-C9F6-4AEA-8648-A2867874B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3544" y="780037"/>
              <a:ext cx="3832268" cy="383226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430C9AC5-ACEB-44F2-8C2F-C910CE6FC4EA}"/>
                </a:ext>
              </a:extLst>
            </p:cNvPr>
            <p:cNvSpPr txBox="1"/>
            <p:nvPr/>
          </p:nvSpPr>
          <p:spPr>
            <a:xfrm>
              <a:off x="7663544" y="4626222"/>
              <a:ext cx="38322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dirty="0">
                  <a:hlinkClick r:id="rId7"/>
                </a:rPr>
                <a:t>https://t.me/juliocesarmedeiros</a:t>
              </a:r>
              <a:r>
                <a:rPr lang="pt-BR" dirty="0"/>
                <a:t> </a:t>
              </a:r>
            </a:p>
          </p:txBody>
        </p:sp>
      </p:grpSp>
      <p:pic>
        <p:nvPicPr>
          <p:cNvPr id="16" name="Picture 2">
            <a:extLst>
              <a:ext uri="{FF2B5EF4-FFF2-40B4-BE49-F238E27FC236}">
                <a16:creationId xmlns:a16="http://schemas.microsoft.com/office/drawing/2014/main" id="{42C81C0A-FECB-470C-8849-37E4502BF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336" y="4197948"/>
            <a:ext cx="2449781" cy="2449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18" name="Espaço Reservado para Conteúdo 17" descr="Tela de celular com texto preto sobre fundo branco&#10;&#10;Descrição gerada automaticamente com confiança baixa">
            <a:extLst>
              <a:ext uri="{FF2B5EF4-FFF2-40B4-BE49-F238E27FC236}">
                <a16:creationId xmlns:a16="http://schemas.microsoft.com/office/drawing/2014/main" id="{FD699E89-FDD9-4AC3-BB7B-508E2434BA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8043">
            <a:off x="6430058" y="142708"/>
            <a:ext cx="2132124" cy="3073332"/>
          </a:xfrm>
        </p:spPr>
      </p:pic>
      <p:pic>
        <p:nvPicPr>
          <p:cNvPr id="20" name="Imagem 19" descr="Tela de celular com publicação numa rede social&#10;&#10;Descrição gerada automaticamente com confiança média">
            <a:extLst>
              <a:ext uri="{FF2B5EF4-FFF2-40B4-BE49-F238E27FC236}">
                <a16:creationId xmlns:a16="http://schemas.microsoft.com/office/drawing/2014/main" id="{9593EA1D-DF8F-4632-ABD1-F3605EB8B1A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5248">
            <a:off x="9959665" y="875936"/>
            <a:ext cx="1735600" cy="2703908"/>
          </a:xfrm>
          <a:prstGeom prst="rect">
            <a:avLst/>
          </a:prstGeom>
        </p:spPr>
      </p:pic>
      <p:pic>
        <p:nvPicPr>
          <p:cNvPr id="10" name="Imagem 9" descr="Uma imagem contendo mulher, jogador, bola, balançando&#10;&#10;Descrição gerada automaticamente">
            <a:extLst>
              <a:ext uri="{FF2B5EF4-FFF2-40B4-BE49-F238E27FC236}">
                <a16:creationId xmlns:a16="http://schemas.microsoft.com/office/drawing/2014/main" id="{1BB17BAF-CF12-4993-83D9-2FDE996AE7A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6421">
            <a:off x="8395021" y="563256"/>
            <a:ext cx="1591743" cy="2573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Imagem 21" descr="Diagrama&#10;&#10;Descrição gerada automaticamente">
            <a:extLst>
              <a:ext uri="{FF2B5EF4-FFF2-40B4-BE49-F238E27FC236}">
                <a16:creationId xmlns:a16="http://schemas.microsoft.com/office/drawing/2014/main" id="{C08B56FE-A9E6-4563-BFBC-C187A8AB320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104" y="4197948"/>
            <a:ext cx="2506426" cy="25064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8648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ipo de Madeira">
  <a:themeElements>
    <a:clrScheme name="Tipo de Madeira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Tipo de Madeira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ipo de Madeira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TM03090434[[fn=Tipo de Madeira]]</Template>
  <TotalTime>1304</TotalTime>
  <Words>866</Words>
  <Application>Microsoft Office PowerPoint</Application>
  <PresentationFormat>Widescreen</PresentationFormat>
  <Paragraphs>43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9" baseType="lpstr">
      <vt:lpstr>Arial</vt:lpstr>
      <vt:lpstr>Calibri</vt:lpstr>
      <vt:lpstr>Century Gothic</vt:lpstr>
      <vt:lpstr>Nunito Sans</vt:lpstr>
      <vt:lpstr>Rockwell</vt:lpstr>
      <vt:lpstr>Rockwell Condensed</vt:lpstr>
      <vt:lpstr>Rockwell Extra Bold</vt:lpstr>
      <vt:lpstr>Wingdings</vt:lpstr>
      <vt:lpstr>Tipo de Madeira</vt:lpstr>
      <vt:lpstr>Lição 11 – Eclesiastes, as mensagens do pregador.   Base Bíblica Eclesiastes 1-12. </vt:lpstr>
      <vt:lpstr>Apresentação do PowerPoint</vt:lpstr>
      <vt:lpstr>Versículo-chave</vt:lpstr>
      <vt:lpstr>Atividade em Grupo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Links Quentes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Débora</dc:creator>
  <cp:lastModifiedBy>Julio César Pereira</cp:lastModifiedBy>
  <cp:revision>133</cp:revision>
  <dcterms:created xsi:type="dcterms:W3CDTF">2021-01-30T11:35:09Z</dcterms:created>
  <dcterms:modified xsi:type="dcterms:W3CDTF">2021-09-10T15:02:12Z</dcterms:modified>
</cp:coreProperties>
</file>